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</p:embeddedFont>
    <p:embeddedFont>
      <p:font typeface="Inter Medium" panose="020B0604020202020204" charset="0"/>
      <p:regular r:id="rId11"/>
    </p:embeddedFont>
    <p:embeddedFont>
      <p:font typeface="DM Sans Semi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4580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Introducing Lumina Digital: Illuminating the Future of Marketing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Our Philosophy: Fusing creativity and technology to create impactful digital experiences. Inspired by AKQA and Wieden+Kennedy, reimagined for a new era. Goal: To become a beacon of innovation in the digital marketing landscape.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97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Work Policy: Empowering Our Team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7499"/>
            <a:ext cx="7556421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074313"/>
            <a:ext cx="36968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Flexible Work Environment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564731"/>
            <a:ext cx="71027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Hybrid model with options for remote and in-office collaboration. Reference: Many agencies adopting hybrid to improve employee wellbeing and productivity by 20%.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107067"/>
            <a:ext cx="7556421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5333881"/>
            <a:ext cx="35435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Unlimited Vacation Policy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5824299"/>
            <a:ext cx="71027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Encouraging rest and rejuvenation to foster creativity. Reference: Studies show rested employees are 12% more productive.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91570"/>
            <a:ext cx="96073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Work Policy: Empowering Our Team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40511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267325"/>
            <a:ext cx="56829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Investment in Learning and Development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757743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Providing resources for continuous growth and skill enhancement. Reference: $1,500 annual education budget per employee.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040511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655481" y="5267325"/>
            <a:ext cx="29796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Mentorship Programs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55481" y="5757743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Pairing experienced professionals with emerging talent. Reference: Mentored employees are promoted 5x more often.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195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Work Policy: Empowering Our Team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977283"/>
            <a:ext cx="7556421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204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Wellness Initiatives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694515"/>
            <a:ext cx="71027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Prioritizing mental and physical health through various programs. Reference: 80% of workers have increased performance after Wellness Initiatives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1268"/>
            <a:ext cx="87343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Work Logic: The Lumina Process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530209"/>
            <a:ext cx="6521410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777627"/>
            <a:ext cx="28944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Immersive Discovery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268045"/>
            <a:ext cx="606778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Deep dive into client's business, audience, and goals. Example: Industry standard involves a 2-week discovery sprint.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4530209"/>
            <a:ext cx="6521410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42014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Strategic Ideation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542014" y="6268045"/>
            <a:ext cx="606778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Brainstorming innovative ideas and concepts, fostering a "no bad ideas" environment. Example: AKQA's rapid prototyping methodology.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02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Work Logic: The Lumina Process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7944"/>
            <a:ext cx="1134070" cy="23956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Creative Execution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15176"/>
            <a:ext cx="6082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Bringing ideas to life through compelling visuals, engaging content, and seamless user experiences. Example: Wieden+Kennedy's focus on quality and detail in production.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93600"/>
            <a:ext cx="1134070" cy="23956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5220414"/>
            <a:ext cx="35741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Data-Driven Optimization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710833"/>
            <a:ext cx="6082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Continuously monitoring performance, analyzing results, and refining strategies. Example: AKQA's real-time campaign optimization. Data: Marketing automation has increased by 22% in the last 3 years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311</Words>
  <Application>Microsoft Office PowerPoint</Application>
  <PresentationFormat>Custom</PresentationFormat>
  <Paragraphs>31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Inter Medium</vt:lpstr>
      <vt:lpstr>DM Sans Semi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Maher</cp:lastModifiedBy>
  <cp:revision>1</cp:revision>
  <dcterms:created xsi:type="dcterms:W3CDTF">2025-03-09T21:20:21Z</dcterms:created>
  <dcterms:modified xsi:type="dcterms:W3CDTF">2025-03-10T00:42:57Z</dcterms:modified>
</cp:coreProperties>
</file>